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QuASSONI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MAGIC  #  LIT  #  ART  #  Guide</a:t>
            </a:r>
          </a:p>
        </p:txBody>
      </p:sp>
    </p:spTree>
    <p:extLst>
      <p:ext uri="{BB962C8B-B14F-4D97-AF65-F5344CB8AC3E}">
        <p14:creationId xmlns:p14="http://schemas.microsoft.com/office/powerpoint/2010/main" val="4234336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28"/>
    </mc:Choice>
    <mc:Fallback>
      <p:transition spd="slow" advTm="582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QuASSONI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Magier  #  Autor  #  Guide # Fotokünstler  #  Maler</a:t>
            </a:r>
          </a:p>
        </p:txBody>
      </p:sp>
    </p:spTree>
    <p:extLst>
      <p:ext uri="{BB962C8B-B14F-4D97-AF65-F5344CB8AC3E}">
        <p14:creationId xmlns:p14="http://schemas.microsoft.com/office/powerpoint/2010/main" val="1066448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34"/>
    </mc:Choice>
    <mc:Fallback>
      <p:transition spd="slow" advTm="563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Autor  </a:t>
            </a:r>
            <a:r>
              <a:rPr lang="de-DE" dirty="0" err="1"/>
              <a:t>QuASSONI</a:t>
            </a:r>
            <a:r>
              <a:rPr lang="de-DE" dirty="0"/>
              <a:t>  mit  inzw.  Drei  Büchern auf  dem  Büchermarkt  in  Europa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1079" y="2016125"/>
            <a:ext cx="4944167" cy="3449638"/>
          </a:xfrm>
        </p:spPr>
      </p:pic>
    </p:spTree>
    <p:extLst>
      <p:ext uri="{BB962C8B-B14F-4D97-AF65-F5344CB8AC3E}">
        <p14:creationId xmlns:p14="http://schemas.microsoft.com/office/powerpoint/2010/main" val="4241280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27"/>
    </mc:Choice>
    <mc:Fallback>
      <p:transition spd="slow" advTm="852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Auch als Magier zu buchen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Einfach nur verblüffend gut!!         FON 0171-1581154 oder Fon 02331 - 333784</a:t>
            </a:r>
          </a:p>
          <a:p>
            <a:r>
              <a:rPr lang="de-DE" dirty="0"/>
              <a:t>                                                  FAX 03212-3333784 oder E-Mail: quassoni@magic.ms</a:t>
            </a:r>
          </a:p>
        </p:txBody>
      </p:sp>
    </p:spTree>
    <p:extLst>
      <p:ext uri="{BB962C8B-B14F-4D97-AF65-F5344CB8AC3E}">
        <p14:creationId xmlns:p14="http://schemas.microsoft.com/office/powerpoint/2010/main" val="4212359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421"/>
    </mc:Choice>
    <mc:Fallback>
      <p:transition spd="slow" advTm="942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ART                                     LIT 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47800" y="2516069"/>
            <a:ext cx="4645024" cy="2438638"/>
          </a:xfrm>
        </p:spPr>
      </p:pic>
      <p:pic>
        <p:nvPicPr>
          <p:cNvPr id="6" name="Inhaltsplatzhalt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13500" y="2245187"/>
            <a:ext cx="4645025" cy="2986751"/>
          </a:xfrm>
        </p:spPr>
      </p:pic>
    </p:spTree>
    <p:extLst>
      <p:ext uri="{BB962C8B-B14F-4D97-AF65-F5344CB8AC3E}">
        <p14:creationId xmlns:p14="http://schemas.microsoft.com/office/powerpoint/2010/main" val="580856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206"/>
    </mc:Choice>
    <mc:Fallback>
      <p:transition spd="slow" advTm="12206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Auch  als  Guide [Stadtführer]  zu  buchen!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Am besten über Hagen-Info</a:t>
            </a:r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16200000">
            <a:off x="2447925" y="3403728"/>
            <a:ext cx="2644775" cy="1485645"/>
          </a:xfrm>
        </p:spPr>
      </p:pic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dirty="0"/>
              <a:t>Oder auch direkt über quassoni.jimdo.com</a:t>
            </a:r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411913" y="2920881"/>
            <a:ext cx="4645025" cy="2438638"/>
          </a:xfrm>
        </p:spPr>
      </p:pic>
    </p:spTree>
    <p:extLst>
      <p:ext uri="{BB962C8B-B14F-4D97-AF65-F5344CB8AC3E}">
        <p14:creationId xmlns:p14="http://schemas.microsoft.com/office/powerpoint/2010/main" val="1539909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396"/>
    </mc:Choice>
    <mc:Fallback>
      <p:transition spd="slow" advTm="14396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Oder  besuchen  sie  einige  seiner   vielen Ausstellungen in Hagen und Umgebung!</a:t>
            </a:r>
          </a:p>
        </p:txBody>
      </p:sp>
    </p:spTree>
    <p:extLst>
      <p:ext uri="{BB962C8B-B14F-4D97-AF65-F5344CB8AC3E}">
        <p14:creationId xmlns:p14="http://schemas.microsoft.com/office/powerpoint/2010/main" val="1082562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422">
        <p:fade/>
      </p:transition>
    </mc:Choice>
    <mc:Fallback>
      <p:transition spd="med" advTm="8422">
        <p:fade/>
      </p:transition>
    </mc:Fallback>
  </mc:AlternateContent>
</p:sld>
</file>

<file path=ppt/theme/theme1.xml><?xml version="1.0" encoding="utf-8"?>
<a:theme xmlns:a="http://schemas.openxmlformats.org/drawingml/2006/main" name="Galerie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0</TotalTime>
  <Words>94</Words>
  <Application>Microsoft Office PowerPoint</Application>
  <PresentationFormat>Breitbild</PresentationFormat>
  <Paragraphs>13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0" baseType="lpstr">
      <vt:lpstr>Arial</vt:lpstr>
      <vt:lpstr>Gill Sans MT</vt:lpstr>
      <vt:lpstr>Galerie</vt:lpstr>
      <vt:lpstr>QuASSONI</vt:lpstr>
      <vt:lpstr>QuASSONI</vt:lpstr>
      <vt:lpstr>Autor  QuASSONI  mit  inzw.  Drei  Büchern auf  dem  Büchermarkt  in  Europa</vt:lpstr>
      <vt:lpstr>Auch als Magier zu buchen</vt:lpstr>
      <vt:lpstr>ART                                     LIT </vt:lpstr>
      <vt:lpstr>Auch  als  Guide [Stadtführer]  zu  buchen!</vt:lpstr>
      <vt:lpstr>Oder  besuchen  sie  einige  seiner   vielen Ausstellungen in Hagen und Umgebung!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QuASSONI</dc:title>
  <dc:creator>Juergen Quass</dc:creator>
  <cp:lastModifiedBy>Juergen Quass</cp:lastModifiedBy>
  <cp:revision>4</cp:revision>
  <dcterms:created xsi:type="dcterms:W3CDTF">2017-01-10T01:59:53Z</dcterms:created>
  <dcterms:modified xsi:type="dcterms:W3CDTF">2017-01-10T02:26:04Z</dcterms:modified>
</cp:coreProperties>
</file>