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ssoni.jimdo.com/Kontakte" TargetMode="External"/><Relationship Id="rId2" Type="http://schemas.openxmlformats.org/officeDocument/2006/relationships/hyperlink" Target="mailto:juergenquass@email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9351E-D3AA-4A23-8CC1-D390A0CF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619FD6-7298-4828-B193-8AF302FA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MAGIC         LIT         Foto-ART           GUIDE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BF10057-604C-42B0-8833-C247BE83F0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841" r="5841"/>
          <a:stretch>
            <a:fillRect/>
          </a:stretch>
        </p:blipFill>
        <p:spPr>
          <a:xfrm>
            <a:off x="6547870" y="1143000"/>
            <a:ext cx="3227193" cy="4572000"/>
          </a:xfrm>
        </p:spPr>
      </p:pic>
    </p:spTree>
    <p:extLst>
      <p:ext uri="{BB962C8B-B14F-4D97-AF65-F5344CB8AC3E}">
        <p14:creationId xmlns:p14="http://schemas.microsoft.com/office/powerpoint/2010/main" val="218031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1"/>
    </mc:Choice>
    <mc:Fallback>
      <p:transition spd="slow" advTm="38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C7720-D6B1-4D7B-ADDC-B88898287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Magic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9E8EB5-C82A-4754-81DA-B5568E2FA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r>
              <a:rPr lang="de-DE" dirty="0"/>
              <a:t> MAGIC </a:t>
            </a:r>
            <a:r>
              <a:rPr lang="de-DE"/>
              <a:t>= Bühnenerfahrung </a:t>
            </a:r>
            <a:r>
              <a:rPr lang="de-DE" dirty="0"/>
              <a:t>seit über 20 Jahren. Auftritte bis bereits im WDR [aktuelle Stunde und Lokalzeit Dortmund]</a:t>
            </a:r>
          </a:p>
        </p:txBody>
      </p:sp>
    </p:spTree>
    <p:extLst>
      <p:ext uri="{BB962C8B-B14F-4D97-AF65-F5344CB8AC3E}">
        <p14:creationId xmlns:p14="http://schemas.microsoft.com/office/powerpoint/2010/main" val="276400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63"/>
    </mc:Choice>
    <mc:Fallback>
      <p:transition spd="slow" advTm="1026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D26CE-08B6-4096-8CA2-A83B749D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r>
              <a:rPr lang="de-DE" dirty="0"/>
              <a:t> LIT    [als Autor]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95DA5C5-A7E0-4729-92CA-3BC20CCB8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513" y="2603500"/>
            <a:ext cx="2505286" cy="3416300"/>
          </a:xfrm>
        </p:spPr>
      </p:pic>
    </p:spTree>
    <p:extLst>
      <p:ext uri="{BB962C8B-B14F-4D97-AF65-F5344CB8AC3E}">
        <p14:creationId xmlns:p14="http://schemas.microsoft.com/office/powerpoint/2010/main" val="25980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4"/>
    </mc:Choice>
    <mc:Fallback>
      <p:transition spd="slow" advTm="1116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5903715-A36F-4D37-86AE-E0D549F81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r>
              <a:rPr lang="de-DE" dirty="0"/>
              <a:t> 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E17C5A5-72CD-436C-8ED7-EA8918CFD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Foto-art</a:t>
            </a:r>
          </a:p>
        </p:txBody>
      </p:sp>
    </p:spTree>
    <p:extLst>
      <p:ext uri="{BB962C8B-B14F-4D97-AF65-F5344CB8AC3E}">
        <p14:creationId xmlns:p14="http://schemas.microsoft.com/office/powerpoint/2010/main" val="291897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4"/>
    </mc:Choice>
    <mc:Fallback>
      <p:transition spd="slow" advTm="84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A2F32-BA00-4DB9-9D91-E47646B9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QuASSONI-FotoART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165F147-EECC-48E9-8B6B-B52680BAA9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12D9F97-95B1-4218-B4FE-EC714F60CA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3386" y="2603500"/>
            <a:ext cx="4555066" cy="3416300"/>
          </a:xfrm>
        </p:spPr>
      </p:pic>
    </p:spTree>
    <p:extLst>
      <p:ext uri="{BB962C8B-B14F-4D97-AF65-F5344CB8AC3E}">
        <p14:creationId xmlns:p14="http://schemas.microsoft.com/office/powerpoint/2010/main" val="241447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4"/>
    </mc:Choice>
    <mc:Fallback>
      <p:transition spd="slow" advTm="145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73987-0533-469D-8B2C-DC500EBE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QuASSONI</a:t>
            </a:r>
            <a:r>
              <a:rPr lang="de-DE" dirty="0"/>
              <a:t>-GUIDE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AC110-B7AB-4A94-BAAE-C45B5FC41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QuASSONI</a:t>
            </a:r>
            <a:r>
              <a:rPr lang="de-DE" dirty="0"/>
              <a:t> kann Ihnen als Gästeführer [Stadtführer]der HAGEN-AGENTUR</a:t>
            </a:r>
          </a:p>
          <a:p>
            <a:r>
              <a:rPr lang="de-DE" dirty="0"/>
              <a:t>Die waldreiche [42%] Stadt Hagen gern näher bringen durch diverse Stadt – oder Wald-Führungen                         </a:t>
            </a:r>
          </a:p>
          <a:p>
            <a:r>
              <a:rPr lang="de-DE" dirty="0"/>
              <a:t>KONTAKTE:</a:t>
            </a:r>
          </a:p>
          <a:p>
            <a:r>
              <a:rPr lang="de-DE" dirty="0"/>
              <a:t>Zu buchen unter 02331-8099900 Hagen-AGENTUR</a:t>
            </a:r>
          </a:p>
          <a:p>
            <a:r>
              <a:rPr lang="de-DE" dirty="0"/>
              <a:t>Oder FAX 03212-3333784 oder 02331-333784</a:t>
            </a:r>
          </a:p>
          <a:p>
            <a:r>
              <a:rPr lang="de-DE" dirty="0"/>
              <a:t>Oder per mail an </a:t>
            </a:r>
            <a:r>
              <a:rPr lang="de-DE" dirty="0">
                <a:hlinkClick r:id="rId2"/>
              </a:rPr>
              <a:t>juergenquass@email.de</a:t>
            </a:r>
            <a:endParaRPr lang="de-DE" dirty="0"/>
          </a:p>
          <a:p>
            <a:r>
              <a:rPr lang="de-DE" dirty="0"/>
              <a:t>Oder über Internet-SITE: </a:t>
            </a:r>
            <a:r>
              <a:rPr lang="de-DE" dirty="0">
                <a:hlinkClick r:id="rId3"/>
              </a:rPr>
              <a:t>www.quassoni.jimdo.com/Kontakte</a:t>
            </a:r>
            <a:endParaRPr lang="de-DE" dirty="0"/>
          </a:p>
          <a:p>
            <a:r>
              <a:rPr lang="de-DE" dirty="0"/>
              <a:t>Oder SMS unter 0171 - 15 81 15 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020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38"/>
    </mc:Choice>
    <mc:Fallback>
      <p:transition spd="slow" advTm="28838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106</Words>
  <Application>Microsoft Office PowerPoint</Application>
  <PresentationFormat>Breitbild</PresentationFormat>
  <Paragraphs>17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Ion-Sitzungssaal</vt:lpstr>
      <vt:lpstr>QuASSONI</vt:lpstr>
      <vt:lpstr>Magic</vt:lpstr>
      <vt:lpstr>QuASSONI LIT    [als Autor]</vt:lpstr>
      <vt:lpstr>QuASSONI </vt:lpstr>
      <vt:lpstr>QuASSONI-FotoART</vt:lpstr>
      <vt:lpstr>QuASSONI-GUIDE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QuASSONI</dc:title>
  <dc:creator>Juergen Quass</dc:creator>
  <cp:lastModifiedBy>Juergen Quass</cp:lastModifiedBy>
  <cp:revision>4</cp:revision>
  <dcterms:created xsi:type="dcterms:W3CDTF">2018-03-24T23:59:20Z</dcterms:created>
  <dcterms:modified xsi:type="dcterms:W3CDTF">2018-03-25T01:20:29Z</dcterms:modified>
</cp:coreProperties>
</file>